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39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00"/>
                </p14:media>
              </p:ext>
            </p:extLst>
          </p:nvPr>
        </p:nvPicPr>
        <p:blipFill>
          <a:blip r:embed="rId4"/>
          <a:srcRect t="15683" r="-614" b="15682"/>
          <a:stretch>
            <a:fillRect/>
          </a:stretch>
        </p:blipFill>
        <p:spPr>
          <a:xfrm>
            <a:off x="4928556" y="0"/>
            <a:ext cx="8482644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Custom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Administrator</cp:lastModifiedBy>
  <cp:revision>2</cp:revision>
  <dcterms:created xsi:type="dcterms:W3CDTF">2006-08-16T00:00:00Z</dcterms:created>
  <dcterms:modified xsi:type="dcterms:W3CDTF">2025-10-01T03:08:44Z</dcterms:modified>
  <dc:identifier>DAG0g0NDAS8</dc:identifier>
</cp:coreProperties>
</file>

<file path=docProps/thumbnail.jpeg>
</file>